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561" r:id="rId14"/>
    <p:sldId id="558" r:id="rId15"/>
    <p:sldId id="56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D3D"/>
    <a:srgbClr val="000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783B7D-FEB2-4C7C-B7CA-29F2E0F900D7}" v="34" dt="2026-08-20T14:14:18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708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ek Rychlík" userId="9b3c61ee0e61064e" providerId="LiveId" clId="{B973FB64-77D5-4D2B-8EDD-A7D2F45E47A8}"/>
    <pc:docChg chg="undo custSel addSld delSld modSld">
      <pc:chgData name="Radek Rychlík" userId="9b3c61ee0e61064e" providerId="LiveId" clId="{B973FB64-77D5-4D2B-8EDD-A7D2F45E47A8}" dt="2026-08-20T20:41:00.876" v="875" actId="1076"/>
      <pc:docMkLst>
        <pc:docMk/>
      </pc:docMkLst>
      <pc:sldChg chg="addSp delSp modSp mod">
        <pc:chgData name="Radek Rychlík" userId="9b3c61ee0e61064e" providerId="LiveId" clId="{B973FB64-77D5-4D2B-8EDD-A7D2F45E47A8}" dt="2026-08-20T20:41:00.876" v="875" actId="1076"/>
        <pc:sldMkLst>
          <pc:docMk/>
          <pc:sldMk cId="0" sldId="256"/>
        </pc:sldMkLst>
        <pc:spChg chg="mod">
          <ac:chgData name="Radek Rychlík" userId="9b3c61ee0e61064e" providerId="LiveId" clId="{B973FB64-77D5-4D2B-8EDD-A7D2F45E47A8}" dt="2026-08-19T16:30:17.827" v="646" actId="2711"/>
          <ac:spMkLst>
            <pc:docMk/>
            <pc:sldMk cId="0" sldId="256"/>
            <ac:spMk id="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30:17.827" v="646" actId="2711"/>
          <ac:spMkLst>
            <pc:docMk/>
            <pc:sldMk cId="0" sldId="256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20T14:13:48.920" v="818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20T14:14:32.102" v="836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20T14:16:04.276" v="865" actId="1036"/>
          <ac:spMkLst>
            <pc:docMk/>
            <pc:sldMk cId="0" sldId="256"/>
            <ac:spMk id="7" creationId="{00000000-0000-0000-0000-000000000000}"/>
          </ac:spMkLst>
        </pc:spChg>
        <pc:spChg chg="add del">
          <ac:chgData name="Radek Rychlík" userId="9b3c61ee0e61064e" providerId="LiveId" clId="{B973FB64-77D5-4D2B-8EDD-A7D2F45E47A8}" dt="2026-08-20T14:14:37.071" v="838" actId="22"/>
          <ac:spMkLst>
            <pc:docMk/>
            <pc:sldMk cId="0" sldId="256"/>
            <ac:spMk id="10" creationId="{8A4572BF-CDBF-A570-C142-49A5903DE93C}"/>
          </ac:spMkLst>
        </pc:spChg>
        <pc:spChg chg="add mod">
          <ac:chgData name="Radek Rychlík" userId="9b3c61ee0e61064e" providerId="LiveId" clId="{B973FB64-77D5-4D2B-8EDD-A7D2F45E47A8}" dt="2026-08-20T14:15:49.426" v="859" actId="1037"/>
          <ac:spMkLst>
            <pc:docMk/>
            <pc:sldMk cId="0" sldId="256"/>
            <ac:spMk id="13" creationId="{9714AEEB-FF9A-5B59-0611-B403620E117B}"/>
          </ac:spMkLst>
        </pc:spChg>
        <pc:picChg chg="add mod">
          <ac:chgData name="Radek Rychlík" userId="9b3c61ee0e61064e" providerId="LiveId" clId="{B973FB64-77D5-4D2B-8EDD-A7D2F45E47A8}" dt="2026-08-20T20:40:35.354" v="869" actId="1076"/>
          <ac:picMkLst>
            <pc:docMk/>
            <pc:sldMk cId="0" sldId="256"/>
            <ac:picMk id="8" creationId="{9CF588C7-2E7E-C8D2-2A02-14494F71203E}"/>
          </ac:picMkLst>
        </pc:picChg>
        <pc:picChg chg="add mod">
          <ac:chgData name="Radek Rychlík" userId="9b3c61ee0e61064e" providerId="LiveId" clId="{B973FB64-77D5-4D2B-8EDD-A7D2F45E47A8}" dt="2026-08-20T20:40:38.904" v="870" actId="14100"/>
          <ac:picMkLst>
            <pc:docMk/>
            <pc:sldMk cId="0" sldId="256"/>
            <ac:picMk id="9" creationId="{A82914E5-4A18-756A-B842-50B766081324}"/>
          </ac:picMkLst>
        </pc:picChg>
        <pc:picChg chg="add mod">
          <ac:chgData name="Radek Rychlík" userId="9b3c61ee0e61064e" providerId="LiveId" clId="{B973FB64-77D5-4D2B-8EDD-A7D2F45E47A8}" dt="2026-08-20T20:40:45.552" v="872" actId="1076"/>
          <ac:picMkLst>
            <pc:docMk/>
            <pc:sldMk cId="0" sldId="256"/>
            <ac:picMk id="11" creationId="{EEFD263F-A3E5-595E-D6BD-BBB629A6312A}"/>
          </ac:picMkLst>
        </pc:picChg>
        <pc:picChg chg="add mod">
          <ac:chgData name="Radek Rychlík" userId="9b3c61ee0e61064e" providerId="LiveId" clId="{B973FB64-77D5-4D2B-8EDD-A7D2F45E47A8}" dt="2026-08-20T20:41:00.876" v="875" actId="1076"/>
          <ac:picMkLst>
            <pc:docMk/>
            <pc:sldMk cId="0" sldId="256"/>
            <ac:picMk id="15" creationId="{F3BEB153-EF42-1D7C-D2BF-3E6D48C6E1DA}"/>
          </ac:picMkLst>
        </pc:picChg>
      </pc:sldChg>
      <pc:sldChg chg="addSp delSp modSp mod">
        <pc:chgData name="Radek Rychlík" userId="9b3c61ee0e61064e" providerId="LiveId" clId="{B973FB64-77D5-4D2B-8EDD-A7D2F45E47A8}" dt="2026-08-19T17:03:50.314" v="750" actId="732"/>
        <pc:sldMkLst>
          <pc:docMk/>
          <pc:sldMk cId="0" sldId="257"/>
        </pc:sldMkLst>
        <pc:spChg chg="mod">
          <ac:chgData name="Radek Rychlík" userId="9b3c61ee0e61064e" providerId="LiveId" clId="{B973FB64-77D5-4D2B-8EDD-A7D2F45E47A8}" dt="2026-08-19T16:22:35.197" v="611" actId="2711"/>
          <ac:spMkLst>
            <pc:docMk/>
            <pc:sldMk cId="0" sldId="257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31:20.057" v="653" actId="207"/>
          <ac:spMkLst>
            <pc:docMk/>
            <pc:sldMk cId="0" sldId="257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06.337" v="619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11.787" v="620" actId="2711"/>
          <ac:spMkLst>
            <pc:docMk/>
            <pc:sldMk cId="0" sldId="257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15.864" v="621" actId="27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8:07.502" v="738" actId="207"/>
          <ac:spMkLst>
            <pc:docMk/>
            <pc:sldMk cId="0" sldId="257"/>
            <ac:spMk id="9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8:10.759" v="739" actId="207"/>
          <ac:spMkLst>
            <pc:docMk/>
            <pc:sldMk cId="0" sldId="257"/>
            <ac:spMk id="10" creationId="{00000000-0000-0000-0000-000000000000}"/>
          </ac:spMkLst>
        </pc:spChg>
        <pc:picChg chg="mod modCrop">
          <ac:chgData name="Radek Rychlík" userId="9b3c61ee0e61064e" providerId="LiveId" clId="{B973FB64-77D5-4D2B-8EDD-A7D2F45E47A8}" dt="2026-08-09T13:29:20.811" v="109" actId="1076"/>
          <ac:picMkLst>
            <pc:docMk/>
            <pc:sldMk cId="0" sldId="257"/>
            <ac:picMk id="3" creationId="{00000000-0000-0000-0000-000000000000}"/>
          </ac:picMkLst>
        </pc:picChg>
        <pc:picChg chg="add mod modCrop">
          <ac:chgData name="Radek Rychlík" userId="9b3c61ee0e61064e" providerId="LiveId" clId="{B973FB64-77D5-4D2B-8EDD-A7D2F45E47A8}" dt="2026-08-19T17:03:50.314" v="750" actId="732"/>
          <ac:picMkLst>
            <pc:docMk/>
            <pc:sldMk cId="0" sldId="257"/>
            <ac:picMk id="12" creationId="{A247703B-E0E3-799B-ABD6-C46E13F10411}"/>
          </ac:picMkLst>
        </pc:picChg>
      </pc:sldChg>
      <pc:sldChg chg="delSp modSp mod modShow">
        <pc:chgData name="Radek Rychlík" userId="9b3c61ee0e61064e" providerId="LiveId" clId="{B973FB64-77D5-4D2B-8EDD-A7D2F45E47A8}" dt="2026-08-10T21:42:32.093" v="349" actId="729"/>
        <pc:sldMkLst>
          <pc:docMk/>
          <pc:sldMk cId="0" sldId="258"/>
        </pc:sldMkLst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13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17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18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8"/>
            <ac:spMk id="20" creationId="{00000000-0000-0000-0000-000000000000}"/>
          </ac:spMkLst>
        </pc:spChg>
      </pc:sldChg>
      <pc:sldChg chg="delSp modSp mod">
        <pc:chgData name="Radek Rychlík" userId="9b3c61ee0e61064e" providerId="LiveId" clId="{B973FB64-77D5-4D2B-8EDD-A7D2F45E47A8}" dt="2026-08-19T17:05:39.077" v="756" actId="20577"/>
        <pc:sldMkLst>
          <pc:docMk/>
          <pc:sldMk cId="0" sldId="259"/>
        </pc:sldMkLst>
        <pc:spChg chg="mod">
          <ac:chgData name="Radek Rychlík" userId="9b3c61ee0e61064e" providerId="LiveId" clId="{B973FB64-77D5-4D2B-8EDD-A7D2F45E47A8}" dt="2026-08-19T16:23:38.283" v="623" actId="2711"/>
          <ac:spMkLst>
            <pc:docMk/>
            <pc:sldMk cId="0" sldId="259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50.296" v="624" actId="2711"/>
          <ac:spMkLst>
            <pc:docMk/>
            <pc:sldMk cId="0" sldId="259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5:39.077" v="756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9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50.296" v="624" actId="2711"/>
          <ac:spMkLst>
            <pc:docMk/>
            <pc:sldMk cId="0" sldId="259"/>
            <ac:spMk id="9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31:27.314" v="655" actId="20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4:55:04.562" v="188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50.296" v="624" actId="2711"/>
          <ac:spMkLst>
            <pc:docMk/>
            <pc:sldMk cId="0" sldId="259"/>
            <ac:spMk id="1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31:29.539" v="656" actId="20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9"/>
            <ac:spMk id="1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59"/>
            <ac:spMk id="1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3:50.296" v="624" actId="2711"/>
          <ac:spMkLst>
            <pc:docMk/>
            <pc:sldMk cId="0" sldId="259"/>
            <ac:spMk id="17" creationId="{00000000-0000-0000-0000-000000000000}"/>
          </ac:spMkLst>
        </pc:spChg>
      </pc:sldChg>
      <pc:sldChg chg="addSp delSp modSp mod">
        <pc:chgData name="Radek Rychlík" userId="9b3c61ee0e61064e" providerId="LiveId" clId="{B973FB64-77D5-4D2B-8EDD-A7D2F45E47A8}" dt="2026-08-20T11:59:27.365" v="787" actId="790"/>
        <pc:sldMkLst>
          <pc:docMk/>
          <pc:sldMk cId="0" sldId="260"/>
        </pc:sldMkLst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5:01:40.188" v="195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5:01:40.188" v="195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5:01:40.188" v="195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60"/>
            <ac:spMk id="9" creationId="{00000000-0000-0000-0000-000000000000}"/>
          </ac:spMkLst>
        </pc:spChg>
        <pc:spChg chg="add mod">
          <ac:chgData name="Radek Rychlík" userId="9b3c61ee0e61064e" providerId="LiveId" clId="{B973FB64-77D5-4D2B-8EDD-A7D2F45E47A8}" dt="2026-08-19T16:31:45.719" v="657" actId="113"/>
          <ac:spMkLst>
            <pc:docMk/>
            <pc:sldMk cId="0" sldId="260"/>
            <ac:spMk id="10" creationId="{851063CB-5C94-96F6-1CEE-70AC8F74F3EC}"/>
          </ac:spMkLst>
        </pc:spChg>
        <pc:spChg chg="mod">
          <ac:chgData name="Radek Rychlík" userId="9b3c61ee0e61064e" providerId="LiveId" clId="{B973FB64-77D5-4D2B-8EDD-A7D2F45E47A8}" dt="2026-08-19T16:24:08.787" v="625" actId="271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1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5:01:40.188" v="195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3:16.534" v="749" actId="1076"/>
          <ac:spMkLst>
            <pc:docMk/>
            <pc:sldMk cId="0" sldId="260"/>
            <ac:spMk id="21" creationId="{00000000-0000-0000-0000-000000000000}"/>
          </ac:spMkLst>
        </pc:spChg>
        <pc:spChg chg="mod">
          <ac:chgData name="Radek Rychlík" userId="9b3c61ee0e61064e" providerId="LiveId" clId="{B973FB64-77D5-4D2B-8EDD-A7D2F45E47A8}" dt="2026-08-20T11:59:09.909" v="772" actId="2057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Radek Rychlík" userId="9b3c61ee0e61064e" providerId="LiveId" clId="{B973FB64-77D5-4D2B-8EDD-A7D2F45E47A8}" dt="2026-08-20T11:59:27.365" v="787" actId="790"/>
          <ac:spMkLst>
            <pc:docMk/>
            <pc:sldMk cId="0" sldId="260"/>
            <ac:spMk id="2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04.534" v="740" actId="207"/>
          <ac:spMkLst>
            <pc:docMk/>
            <pc:sldMk cId="0" sldId="260"/>
            <ac:spMk id="2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60"/>
            <ac:spMk id="2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2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4:08.787" v="625" actId="2711"/>
          <ac:spMkLst>
            <pc:docMk/>
            <pc:sldMk cId="0" sldId="260"/>
            <ac:spMk id="2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29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31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3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35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60"/>
            <ac:spMk id="3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3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59:17.468" v="741" actId="207"/>
          <ac:spMkLst>
            <pc:docMk/>
            <pc:sldMk cId="0" sldId="260"/>
            <ac:spMk id="39" creationId="{00000000-0000-0000-0000-000000000000}"/>
          </ac:spMkLst>
        </pc:spChg>
      </pc:sldChg>
      <pc:sldChg chg="addSp modSp mod">
        <pc:chgData name="Radek Rychlík" userId="9b3c61ee0e61064e" providerId="LiveId" clId="{B973FB64-77D5-4D2B-8EDD-A7D2F45E47A8}" dt="2026-08-19T16:25:13.247" v="631" actId="14100"/>
        <pc:sldMkLst>
          <pc:docMk/>
          <pc:sldMk cId="0" sldId="261"/>
        </pc:sldMkLst>
        <pc:spChg chg="mod">
          <ac:chgData name="Radek Rychlík" userId="9b3c61ee0e61064e" providerId="LiveId" clId="{B973FB64-77D5-4D2B-8EDD-A7D2F45E47A8}" dt="2026-08-19T16:25:13.247" v="631" actId="14100"/>
          <ac:spMkLst>
            <pc:docMk/>
            <pc:sldMk cId="0" sldId="261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4:43.006" v="628" actId="2711"/>
          <ac:spMkLst>
            <pc:docMk/>
            <pc:sldMk cId="0" sldId="261"/>
            <ac:spMk id="3" creationId="{00000000-0000-0000-0000-000000000000}"/>
          </ac:spMkLst>
        </pc:spChg>
        <pc:picChg chg="mod modCrop">
          <ac:chgData name="Radek Rychlík" userId="9b3c61ee0e61064e" providerId="LiveId" clId="{B973FB64-77D5-4D2B-8EDD-A7D2F45E47A8}" dt="2026-08-17T06:48:40.032" v="484" actId="1076"/>
          <ac:picMkLst>
            <pc:docMk/>
            <pc:sldMk cId="0" sldId="261"/>
            <ac:picMk id="4" creationId="{00000000-0000-0000-0000-000000000000}"/>
          </ac:picMkLst>
        </pc:picChg>
        <pc:picChg chg="add mod modCrop">
          <ac:chgData name="Radek Rychlík" userId="9b3c61ee0e61064e" providerId="LiveId" clId="{B973FB64-77D5-4D2B-8EDD-A7D2F45E47A8}" dt="2026-08-17T06:48:40.032" v="484" actId="1076"/>
          <ac:picMkLst>
            <pc:docMk/>
            <pc:sldMk cId="0" sldId="261"/>
            <ac:picMk id="6" creationId="{81B0C235-8A6F-70F6-D536-2EF639DD99F9}"/>
          </ac:picMkLst>
        </pc:picChg>
      </pc:sldChg>
      <pc:sldChg chg="modSp mod">
        <pc:chgData name="Radek Rychlík" userId="9b3c61ee0e61064e" providerId="LiveId" clId="{B973FB64-77D5-4D2B-8EDD-A7D2F45E47A8}" dt="2026-08-19T17:07:06.060" v="758" actId="2711"/>
        <pc:sldMkLst>
          <pc:docMk/>
          <pc:sldMk cId="0" sldId="262"/>
        </pc:sldMkLst>
        <pc:spChg chg="mod">
          <ac:chgData name="Radek Rychlík" userId="9b3c61ee0e61064e" providerId="LiveId" clId="{B973FB64-77D5-4D2B-8EDD-A7D2F45E47A8}" dt="2026-08-19T16:25:50.063" v="633" actId="2711"/>
          <ac:spMkLst>
            <pc:docMk/>
            <pc:sldMk cId="0" sldId="262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7:06.060" v="758" actId="2711"/>
          <ac:spMkLst>
            <pc:docMk/>
            <pc:sldMk cId="0" sldId="262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5:35.509" v="632" actId="2711"/>
          <ac:spMkLst>
            <pc:docMk/>
            <pc:sldMk cId="0" sldId="262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5:35.509" v="632" actId="2711"/>
          <ac:spMkLst>
            <pc:docMk/>
            <pc:sldMk cId="0" sldId="262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5:35.509" v="632" actId="2711"/>
          <ac:spMkLst>
            <pc:docMk/>
            <pc:sldMk cId="0" sldId="262"/>
            <ac:spMk id="7" creationId="{00000000-0000-0000-0000-000000000000}"/>
          </ac:spMkLst>
        </pc:spChg>
      </pc:sldChg>
      <pc:sldChg chg="addSp delSp modSp mod">
        <pc:chgData name="Radek Rychlík" userId="9b3c61ee0e61064e" providerId="LiveId" clId="{B973FB64-77D5-4D2B-8EDD-A7D2F45E47A8}" dt="2026-08-19T16:40:21.316" v="675" actId="2711"/>
        <pc:sldMkLst>
          <pc:docMk/>
          <pc:sldMk cId="0" sldId="263"/>
        </pc:sldMkLst>
        <pc:spChg chg="mod">
          <ac:chgData name="Radek Rychlík" userId="9b3c61ee0e61064e" providerId="LiveId" clId="{B973FB64-77D5-4D2B-8EDD-A7D2F45E47A8}" dt="2026-08-19T16:26:21.231" v="634" actId="2711"/>
          <ac:spMkLst>
            <pc:docMk/>
            <pc:sldMk cId="0" sldId="263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39:23.858" v="674" actId="1076"/>
          <ac:spMkLst>
            <pc:docMk/>
            <pc:sldMk cId="0" sldId="263"/>
            <ac:spMk id="5" creationId="{00000000-0000-0000-0000-000000000000}"/>
          </ac:spMkLst>
        </pc:spChg>
        <pc:graphicFrameChg chg="modGraphic">
          <ac:chgData name="Radek Rychlík" userId="9b3c61ee0e61064e" providerId="LiveId" clId="{B973FB64-77D5-4D2B-8EDD-A7D2F45E47A8}" dt="2026-08-19T16:40:21.316" v="675" actId="2711"/>
          <ac:graphicFrameMkLst>
            <pc:docMk/>
            <pc:sldMk cId="0" sldId="263"/>
            <ac:graphicFrameMk id="9" creationId="{00000000-0000-0000-0000-000000000000}"/>
          </ac:graphicFrameMkLst>
        </pc:graphicFrameChg>
        <pc:picChg chg="del">
          <ac:chgData name="Radek Rychlík" userId="9b3c61ee0e61064e" providerId="LiveId" clId="{B973FB64-77D5-4D2B-8EDD-A7D2F45E47A8}" dt="2026-08-19T16:37:08.241" v="664" actId="478"/>
          <ac:picMkLst>
            <pc:docMk/>
            <pc:sldMk cId="0" sldId="263"/>
            <ac:picMk id="3" creationId="{00000000-0000-0000-0000-000000000000}"/>
          </ac:picMkLst>
        </pc:picChg>
        <pc:picChg chg="add mod modCrop">
          <ac:chgData name="Radek Rychlík" userId="9b3c61ee0e61064e" providerId="LiveId" clId="{B973FB64-77D5-4D2B-8EDD-A7D2F45E47A8}" dt="2026-08-19T16:38:51.303" v="671" actId="732"/>
          <ac:picMkLst>
            <pc:docMk/>
            <pc:sldMk cId="0" sldId="263"/>
            <ac:picMk id="6" creationId="{4CCDCF43-F5F8-66F2-F74A-15988B69AFFE}"/>
          </ac:picMkLst>
        </pc:picChg>
      </pc:sldChg>
      <pc:sldChg chg="addSp delSp modSp mod">
        <pc:chgData name="Radek Rychlík" userId="9b3c61ee0e61064e" providerId="LiveId" clId="{B973FB64-77D5-4D2B-8EDD-A7D2F45E47A8}" dt="2026-08-19T16:46:38.873" v="684" actId="1076"/>
        <pc:sldMkLst>
          <pc:docMk/>
          <pc:sldMk cId="0" sldId="264"/>
        </pc:sldMkLst>
        <pc:spChg chg="mod">
          <ac:chgData name="Radek Rychlík" userId="9b3c61ee0e61064e" providerId="LiveId" clId="{B973FB64-77D5-4D2B-8EDD-A7D2F45E47A8}" dt="2026-08-19T16:26:37.938" v="636" actId="2711"/>
          <ac:spMkLst>
            <pc:docMk/>
            <pc:sldMk cId="0" sldId="264"/>
            <ac:spMk id="2" creationId="{00000000-0000-0000-0000-000000000000}"/>
          </ac:spMkLst>
        </pc:spChg>
        <pc:picChg chg="del mod">
          <ac:chgData name="Radek Rychlík" userId="9b3c61ee0e61064e" providerId="LiveId" clId="{B973FB64-77D5-4D2B-8EDD-A7D2F45E47A8}" dt="2026-08-19T16:46:28.930" v="683" actId="478"/>
          <ac:picMkLst>
            <pc:docMk/>
            <pc:sldMk cId="0" sldId="264"/>
            <ac:picMk id="3" creationId="{00000000-0000-0000-0000-000000000000}"/>
          </ac:picMkLst>
        </pc:picChg>
        <pc:picChg chg="add mod modCrop">
          <ac:chgData name="Radek Rychlík" userId="9b3c61ee0e61064e" providerId="LiveId" clId="{B973FB64-77D5-4D2B-8EDD-A7D2F45E47A8}" dt="2026-08-19T16:46:38.873" v="684" actId="1076"/>
          <ac:picMkLst>
            <pc:docMk/>
            <pc:sldMk cId="0" sldId="264"/>
            <ac:picMk id="5" creationId="{43C03AB1-F6C0-DD73-843D-07171DF2C0E5}"/>
          </ac:picMkLst>
        </pc:picChg>
      </pc:sldChg>
      <pc:sldChg chg="addSp delSp modSp mod">
        <pc:chgData name="Radek Rychlík" userId="9b3c61ee0e61064e" providerId="LiveId" clId="{B973FB64-77D5-4D2B-8EDD-A7D2F45E47A8}" dt="2026-08-19T17:00:31.638" v="745" actId="114"/>
        <pc:sldMkLst>
          <pc:docMk/>
          <pc:sldMk cId="0" sldId="265"/>
        </pc:sldMkLst>
        <pc:spChg chg="mod">
          <ac:chgData name="Radek Rychlík" userId="9b3c61ee0e61064e" providerId="LiveId" clId="{B973FB64-77D5-4D2B-8EDD-A7D2F45E47A8}" dt="2026-08-19T16:26:47.191" v="637" actId="2711"/>
          <ac:spMkLst>
            <pc:docMk/>
            <pc:sldMk cId="0" sldId="265"/>
            <ac:spMk id="2" creationId="{00000000-0000-0000-0000-000000000000}"/>
          </ac:spMkLst>
        </pc:spChg>
        <pc:spChg chg="add mod">
          <ac:chgData name="Radek Rychlík" userId="9b3c61ee0e61064e" providerId="LiveId" clId="{B973FB64-77D5-4D2B-8EDD-A7D2F45E47A8}" dt="2026-08-19T17:00:31.638" v="745" actId="114"/>
          <ac:spMkLst>
            <pc:docMk/>
            <pc:sldMk cId="0" sldId="265"/>
            <ac:spMk id="5" creationId="{97A8EEC1-DA28-355C-8860-051FE08D047C}"/>
          </ac:spMkLst>
        </pc:spChg>
        <pc:picChg chg="del mod">
          <ac:chgData name="Radek Rychlík" userId="9b3c61ee0e61064e" providerId="LiveId" clId="{B973FB64-77D5-4D2B-8EDD-A7D2F45E47A8}" dt="2026-08-19T16:56:01.418" v="728" actId="478"/>
          <ac:picMkLst>
            <pc:docMk/>
            <pc:sldMk cId="0" sldId="265"/>
            <ac:picMk id="3" creationId="{00000000-0000-0000-0000-000000000000}"/>
          </ac:picMkLst>
        </pc:picChg>
        <pc:picChg chg="add del mod">
          <ac:chgData name="Radek Rychlík" userId="9b3c61ee0e61064e" providerId="LiveId" clId="{B973FB64-77D5-4D2B-8EDD-A7D2F45E47A8}" dt="2026-08-19T16:55:47.395" v="727" actId="478"/>
          <ac:picMkLst>
            <pc:docMk/>
            <pc:sldMk cId="0" sldId="265"/>
            <ac:picMk id="6" creationId="{C712D891-57EB-86CC-6AA5-CB709ABE3134}"/>
          </ac:picMkLst>
        </pc:picChg>
        <pc:picChg chg="add mod modCrop">
          <ac:chgData name="Radek Rychlík" userId="9b3c61ee0e61064e" providerId="LiveId" clId="{B973FB64-77D5-4D2B-8EDD-A7D2F45E47A8}" dt="2026-08-19T16:56:31.485" v="737" actId="1076"/>
          <ac:picMkLst>
            <pc:docMk/>
            <pc:sldMk cId="0" sldId="265"/>
            <ac:picMk id="8" creationId="{D694675C-6E84-C379-AEED-6C7C3D78B68C}"/>
          </ac:picMkLst>
        </pc:picChg>
      </pc:sldChg>
      <pc:sldChg chg="delSp modSp add del mod">
        <pc:chgData name="Radek Rychlík" userId="9b3c61ee0e61064e" providerId="LiveId" clId="{B973FB64-77D5-4D2B-8EDD-A7D2F45E47A8}" dt="2026-08-19T16:48:33.229" v="720" actId="1076"/>
        <pc:sldMkLst>
          <pc:docMk/>
          <pc:sldMk cId="0" sldId="268"/>
        </pc:sldMkLst>
        <pc:spChg chg="mod">
          <ac:chgData name="Radek Rychlík" userId="9b3c61ee0e61064e" providerId="LiveId" clId="{B973FB64-77D5-4D2B-8EDD-A7D2F45E47A8}" dt="2026-08-19T16:27:13.335" v="639" actId="2711"/>
          <ac:spMkLst>
            <pc:docMk/>
            <pc:sldMk cId="0" sldId="268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0" sldId="268"/>
            <ac:spMk id="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13.335" v="639" actId="2711"/>
          <ac:spMkLst>
            <pc:docMk/>
            <pc:sldMk cId="0" sldId="268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18.326" v="640" actId="14100"/>
          <ac:spMkLst>
            <pc:docMk/>
            <pc:sldMk cId="0" sldId="268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09.407" v="718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09.407" v="718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09.407" v="718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22.720" v="719" actId="1076"/>
          <ac:spMkLst>
            <pc:docMk/>
            <pc:sldMk cId="0" sldId="268"/>
            <ac:spMk id="9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22.720" v="719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33.229" v="720" actId="1076"/>
          <ac:spMkLst>
            <pc:docMk/>
            <pc:sldMk cId="0" sldId="268"/>
            <ac:spMk id="1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33.229" v="720" actId="1076"/>
          <ac:spMkLst>
            <pc:docMk/>
            <pc:sldMk cId="0" sldId="268"/>
            <ac:spMk id="1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48:33.229" v="720" actId="1076"/>
          <ac:spMkLst>
            <pc:docMk/>
            <pc:sldMk cId="0" sldId="268"/>
            <ac:spMk id="14" creationId="{00000000-0000-0000-0000-000000000000}"/>
          </ac:spMkLst>
        </pc:spChg>
      </pc:sldChg>
      <pc:sldChg chg="addSp delSp modSp add del mod">
        <pc:chgData name="Radek Rychlík" userId="9b3c61ee0e61064e" providerId="LiveId" clId="{B973FB64-77D5-4D2B-8EDD-A7D2F45E47A8}" dt="2026-08-19T17:00:07.124" v="743" actId="20577"/>
        <pc:sldMkLst>
          <pc:docMk/>
          <pc:sldMk cId="2552331881" sldId="558"/>
        </pc:sldMkLst>
        <pc:spChg chg="add mod">
          <ac:chgData name="Radek Rychlík" userId="9b3c61ee0e61064e" providerId="LiveId" clId="{B973FB64-77D5-4D2B-8EDD-A7D2F45E47A8}" dt="2026-08-17T09:46:23.532" v="604" actId="790"/>
          <ac:spMkLst>
            <pc:docMk/>
            <pc:sldMk cId="2552331881" sldId="558"/>
            <ac:spMk id="3" creationId="{AF1909C0-5C43-556F-2A86-1D025BF49766}"/>
          </ac:spMkLst>
        </pc:spChg>
        <pc:spChg chg="mod">
          <ac:chgData name="Radek Rychlík" userId="9b3c61ee0e61064e" providerId="LiveId" clId="{B973FB64-77D5-4D2B-8EDD-A7D2F45E47A8}" dt="2026-08-19T17:00:07.124" v="743" actId="20577"/>
          <ac:spMkLst>
            <pc:docMk/>
            <pc:sldMk cId="2552331881" sldId="558"/>
            <ac:spMk id="4" creationId="{ABC71CFC-57F8-CAA2-80EB-70DB4787FCC7}"/>
          </ac:spMkLst>
        </pc:spChg>
        <pc:spChg chg="mod">
          <ac:chgData name="Radek Rychlík" userId="9b3c61ee0e61064e" providerId="LiveId" clId="{B973FB64-77D5-4D2B-8EDD-A7D2F45E47A8}" dt="2026-08-09T17:11:57.903" v="341" actId="790"/>
          <ac:spMkLst>
            <pc:docMk/>
            <pc:sldMk cId="2552331881" sldId="558"/>
            <ac:spMk id="5" creationId="{16CC174C-590D-94FA-245B-E746B07EAC15}"/>
          </ac:spMkLst>
        </pc:spChg>
      </pc:sldChg>
      <pc:sldChg chg="addSp delSp modSp add del mod">
        <pc:chgData name="Radek Rychlík" userId="9b3c61ee0e61064e" providerId="LiveId" clId="{B973FB64-77D5-4D2B-8EDD-A7D2F45E47A8}" dt="2026-08-19T17:08:48.529" v="763" actId="207"/>
        <pc:sldMkLst>
          <pc:docMk/>
          <pc:sldMk cId="0" sldId="560"/>
        </pc:sldMkLst>
        <pc:spChg chg="mod">
          <ac:chgData name="Radek Rychlík" userId="9b3c61ee0e61064e" providerId="LiveId" clId="{B973FB64-77D5-4D2B-8EDD-A7D2F45E47A8}" dt="2026-08-19T16:28:00.405" v="645" actId="2711"/>
          <ac:spMkLst>
            <pc:docMk/>
            <pc:sldMk cId="0" sldId="560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3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48.529" v="763" actId="207"/>
          <ac:spMkLst>
            <pc:docMk/>
            <pc:sldMk cId="0" sldId="560"/>
            <ac:spMk id="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9" creationId="{00000000-0000-0000-0000-000000000000}"/>
          </ac:spMkLst>
        </pc:spChg>
        <pc:spChg chg="add mod">
          <ac:chgData name="Radek Rychlík" userId="9b3c61ee0e61064e" providerId="LiveId" clId="{B973FB64-77D5-4D2B-8EDD-A7D2F45E47A8}" dt="2026-08-19T17:08:35.371" v="761" actId="2711"/>
          <ac:spMkLst>
            <pc:docMk/>
            <pc:sldMk cId="0" sldId="560"/>
            <ac:spMk id="11" creationId="{95DE9F1E-D1F2-2385-4CFD-ED4BF31D200F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12" creationId="{E2DFA506-A914-F0DB-4346-CC583E4644C6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14" creationId="{2B70BC19-1BE4-3E18-E300-FFCA96C2CB27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16" creationId="{F83A33F9-4369-B4F3-C18F-358457BCDF8E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18" creationId="{30252F5E-7418-4530-0EEB-506327804A5B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20" creationId="{FAFF55DA-7337-3233-613F-8B5328514DA2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22" creationId="{3C56A47F-3941-5559-A2E9-D25E99924127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24" creationId="{02C469DB-E6FE-2067-8805-99E478E80D62}"/>
          </ac:spMkLst>
        </pc:spChg>
        <pc:spChg chg="add del">
          <ac:chgData name="Radek Rychlík" userId="9b3c61ee0e61064e" providerId="LiveId" clId="{B973FB64-77D5-4D2B-8EDD-A7D2F45E47A8}" dt="2026-08-19T17:08:22.309" v="760" actId="22"/>
          <ac:spMkLst>
            <pc:docMk/>
            <pc:sldMk cId="0" sldId="560"/>
            <ac:spMk id="26" creationId="{62E33A6D-0C90-32B4-9A6B-B9E6307A9D97}"/>
          </ac:spMkLst>
        </pc:spChg>
      </pc:sldChg>
      <pc:sldChg chg="modSp add mod">
        <pc:chgData name="Radek Rychlík" userId="9b3c61ee0e61064e" providerId="LiveId" clId="{B973FB64-77D5-4D2B-8EDD-A7D2F45E47A8}" dt="2026-08-19T16:27:29.814" v="641" actId="2711"/>
        <pc:sldMkLst>
          <pc:docMk/>
          <pc:sldMk cId="0" sldId="561"/>
        </pc:sldMkLst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2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4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5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6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7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8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9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10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11" creationId="{00000000-0000-0000-0000-000000000000}"/>
          </ac:spMkLst>
        </pc:spChg>
        <pc:spChg chg="mod">
          <ac:chgData name="Radek Rychlík" userId="9b3c61ee0e61064e" providerId="LiveId" clId="{B973FB64-77D5-4D2B-8EDD-A7D2F45E47A8}" dt="2026-08-19T16:27:29.814" v="641" actId="2711"/>
          <ac:spMkLst>
            <pc:docMk/>
            <pc:sldMk cId="0" sldId="561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06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Nobody sees the whole classroom. You see the part you are standing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Aim 3, whether belonging spreads through peer ties, is not in this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Newly formed classes — they met in September, nobody arrived with a reputation. Measured weekly on their own phones.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Nominations ask who you spent time with and who you avoided — not who you like. Say this out loud. In-degree is standardised inside each classroom and week, so a value is how far above or below that class's average for that week a student sat. Everything after this slide depends on the split into a person mean and the weekly deviation from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Belonging between students 0.43. Within students -0.07. Acceptance splits into +0.60 between and -1.42 within. Rejection within students 2.30. Dark blue means the interval excludes zero.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column is the same specification with a different outcome — all six predictors, the item's own lagged value, and the covariates are in every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same-week half replicates Laninga-Wijnen and colleagues. The reversal I put to the room as a question — self-blame is my reading, not a conclusion.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676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PSYb2540, PS2023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77" y="2175274"/>
            <a:ext cx="8521200" cy="878685"/>
          </a:xfrm>
        </p:spPr>
        <p:txBody>
          <a:bodyPr anchor="t"/>
          <a:lstStyle>
            <a:lvl1pPr algn="l">
              <a:lnSpc>
                <a:spcPts val="3300"/>
              </a:lnSpc>
              <a:defRPr sz="33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98877" y="3087304"/>
            <a:ext cx="8521200" cy="523873"/>
          </a:xfrm>
        </p:spPr>
        <p:txBody>
          <a:bodyPr anchor="t"/>
          <a:lstStyle>
            <a:lvl1pPr marL="0" indent="0" algn="l">
              <a:buNone/>
              <a:defRPr lang="cs-CZ" sz="18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364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17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540001" y="4671000"/>
            <a:ext cx="5940001" cy="189000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40002" y="1269001"/>
            <a:ext cx="8064901" cy="3104999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5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</p:spTree>
    <p:extLst>
      <p:ext uri="{BB962C8B-B14F-4D97-AF65-F5344CB8AC3E}">
        <p14:creationId xmlns:p14="http://schemas.microsoft.com/office/powerpoint/2010/main" val="4182673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32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 – inverzní">
    <p:bg>
      <p:bgPr>
        <a:solidFill>
          <a:srgbClr val="00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77" y="2175274"/>
            <a:ext cx="8521200" cy="878685"/>
          </a:xfrm>
        </p:spPr>
        <p:txBody>
          <a:bodyPr anchor="t"/>
          <a:lstStyle>
            <a:lvl1pPr algn="l">
              <a:lnSpc>
                <a:spcPts val="3300"/>
              </a:lnSpc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98877" y="3087304"/>
            <a:ext cx="8521200" cy="523873"/>
          </a:xfrm>
        </p:spPr>
        <p:txBody>
          <a:bodyPr anchor="t"/>
          <a:lstStyle>
            <a:lvl1pPr marL="0" indent="0" algn="l">
              <a:buNone/>
              <a:defRPr lang="cs-CZ" sz="18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00" y="310502"/>
            <a:ext cx="1490703" cy="77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6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17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2" y="1269001"/>
            <a:ext cx="8064901" cy="3104999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5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544" y="972001"/>
            <a:ext cx="8064104" cy="203682"/>
          </a:xfrm>
        </p:spPr>
        <p:txBody>
          <a:bodyPr lIns="0" tIns="0" rIns="0" bIns="0">
            <a:noAutofit/>
          </a:bodyPr>
          <a:lstStyle>
            <a:lvl1pPr algn="l">
              <a:lnSpc>
                <a:spcPts val="1725"/>
              </a:lnSpc>
              <a:defRPr sz="15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8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0545" y="972001"/>
            <a:ext cx="3915000" cy="203682"/>
          </a:xfrm>
        </p:spPr>
        <p:txBody>
          <a:bodyPr lIns="0" tIns="0" rIns="0" bIns="0">
            <a:noAutofit/>
          </a:bodyPr>
          <a:lstStyle>
            <a:lvl1pPr algn="l">
              <a:lnSpc>
                <a:spcPts val="1725"/>
              </a:lnSpc>
              <a:defRPr sz="15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2" y="540000"/>
            <a:ext cx="8064901" cy="33868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88459" y="967886"/>
            <a:ext cx="3915000" cy="203682"/>
          </a:xfrm>
        </p:spPr>
        <p:txBody>
          <a:bodyPr lIns="0" tIns="0" rIns="0" bIns="0">
            <a:noAutofit/>
          </a:bodyPr>
          <a:lstStyle>
            <a:lvl1pPr algn="l">
              <a:lnSpc>
                <a:spcPts val="1725"/>
              </a:lnSpc>
              <a:defRPr sz="15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/>
          </p:nvPr>
        </p:nvSpPr>
        <p:spPr>
          <a:xfrm>
            <a:off x="540001" y="1269001"/>
            <a:ext cx="3914998" cy="3105000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5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/>
          </p:nvPr>
        </p:nvSpPr>
        <p:spPr>
          <a:xfrm>
            <a:off x="4688460" y="1267703"/>
            <a:ext cx="3914998" cy="3105000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5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58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39355" y="1271308"/>
            <a:ext cx="3913809" cy="29225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0545" y="4199753"/>
            <a:ext cx="3913809" cy="162000"/>
          </a:xfrm>
        </p:spPr>
        <p:txBody>
          <a:bodyPr anchor="ctr"/>
          <a:lstStyle>
            <a:lvl1pPr>
              <a:lnSpc>
                <a:spcPts val="825"/>
              </a:lnSpc>
              <a:defRPr sz="750" b="0" i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28"/>
          </p:nvPr>
        </p:nvSpPr>
        <p:spPr>
          <a:xfrm>
            <a:off x="4688460" y="1250268"/>
            <a:ext cx="3914998" cy="3105000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1500"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2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21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54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330002" y="1269004"/>
            <a:ext cx="2483644" cy="16730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3310703"/>
            <a:ext cx="2483999" cy="10707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350"/>
              </a:lnSpc>
              <a:defRPr sz="1125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30003" y="3310703"/>
            <a:ext cx="2483999" cy="10707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350"/>
              </a:lnSpc>
              <a:defRPr sz="1125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0902" y="3310702"/>
            <a:ext cx="2483999" cy="10707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350"/>
              </a:lnSpc>
              <a:defRPr sz="1125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0545" y="3018852"/>
            <a:ext cx="2483644" cy="162000"/>
          </a:xfrm>
        </p:spPr>
        <p:txBody>
          <a:bodyPr anchor="ctr"/>
          <a:lstStyle>
            <a:lvl1pPr>
              <a:lnSpc>
                <a:spcPts val="825"/>
              </a:lnSpc>
              <a:defRPr sz="75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30357" y="3018852"/>
            <a:ext cx="2483644" cy="162000"/>
          </a:xfrm>
        </p:spPr>
        <p:txBody>
          <a:bodyPr anchor="ctr"/>
          <a:lstStyle>
            <a:lvl1pPr>
              <a:lnSpc>
                <a:spcPts val="825"/>
              </a:lnSpc>
              <a:defRPr sz="75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21078" y="3018852"/>
            <a:ext cx="2483644" cy="162000"/>
          </a:xfrm>
        </p:spPr>
        <p:txBody>
          <a:bodyPr anchor="ctr"/>
          <a:lstStyle>
            <a:lvl1pPr>
              <a:lnSpc>
                <a:spcPts val="825"/>
              </a:lnSpc>
              <a:defRPr sz="75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40000" y="1269004"/>
            <a:ext cx="2483644" cy="16730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120002" y="1269004"/>
            <a:ext cx="2483644" cy="16730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544" y="972001"/>
            <a:ext cx="8064104" cy="203682"/>
          </a:xfrm>
        </p:spPr>
        <p:txBody>
          <a:bodyPr lIns="0" tIns="0" rIns="0" bIns="0">
            <a:noAutofit/>
          </a:bodyPr>
          <a:lstStyle>
            <a:lvl1pPr algn="l">
              <a:lnSpc>
                <a:spcPts val="1725"/>
              </a:lnSpc>
              <a:defRPr sz="15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2" y="540000"/>
            <a:ext cx="8064901" cy="33868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8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a tex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4704160" y="519112"/>
            <a:ext cx="3900740" cy="3854888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1500"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2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39355" y="519115"/>
            <a:ext cx="3913809" cy="367472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0545" y="4199753"/>
            <a:ext cx="3913809" cy="162000"/>
          </a:xfrm>
        </p:spPr>
        <p:txBody>
          <a:bodyPr anchor="ctr"/>
          <a:lstStyle>
            <a:lvl1pPr>
              <a:lnSpc>
                <a:spcPts val="825"/>
              </a:lnSpc>
              <a:defRPr sz="750" b="0" i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57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58">
          <p15:clr>
            <a:srgbClr val="FBAE40"/>
          </p15:clr>
        </p15:guide>
        <p15:guide id="2" pos="3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idx="1"/>
          </p:nvPr>
        </p:nvSpPr>
        <p:spPr>
          <a:xfrm>
            <a:off x="540002" y="519112"/>
            <a:ext cx="8064901" cy="3854888"/>
          </a:xfrm>
          <a:prstGeom prst="rect">
            <a:avLst/>
          </a:prstGeom>
        </p:spPr>
        <p:txBody>
          <a:bodyPr/>
          <a:lstStyle>
            <a:lvl1pPr marL="189000" indent="-135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378000" indent="-135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500"/>
            </a:lvl2pPr>
            <a:lvl3pPr marL="6858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0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3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ky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40001" y="539037"/>
            <a:ext cx="3915001" cy="24030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3375000"/>
            <a:ext cx="3915000" cy="998999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350"/>
              </a:lnSpc>
              <a:defRPr sz="1125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0543" y="3051000"/>
            <a:ext cx="3915000" cy="270000"/>
          </a:xfrm>
        </p:spPr>
        <p:txBody>
          <a:bodyPr/>
          <a:lstStyle>
            <a:lvl1pPr>
              <a:lnSpc>
                <a:spcPts val="825"/>
              </a:lnSpc>
              <a:defRPr sz="675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88459" y="3375000"/>
            <a:ext cx="3915000" cy="998999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350"/>
              </a:lnSpc>
              <a:defRPr sz="1125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9003" y="3051000"/>
            <a:ext cx="3915000" cy="270000"/>
          </a:xfrm>
        </p:spPr>
        <p:txBody>
          <a:bodyPr/>
          <a:lstStyle>
            <a:lvl1pPr>
              <a:lnSpc>
                <a:spcPts val="825"/>
              </a:lnSpc>
              <a:defRPr sz="675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688459" y="539037"/>
            <a:ext cx="3915001" cy="24030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98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63" y="4546913"/>
            <a:ext cx="841767" cy="4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51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verzní snímek s obrázkem">
    <p:bg>
      <p:bgPr>
        <a:solidFill>
          <a:srgbClr val="00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540001" y="4671000"/>
            <a:ext cx="5940001" cy="189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310501" y="4671000"/>
            <a:ext cx="189000" cy="189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9144000" cy="43815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na ikonu přidáte obrázek.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429" y="4536035"/>
            <a:ext cx="865937" cy="4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91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nímek MUNI FSS">
    <p:bg>
      <p:bgPr>
        <a:solidFill>
          <a:srgbClr val="008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540001" y="4671000"/>
            <a:ext cx="5940001" cy="189000"/>
          </a:xfrm>
        </p:spPr>
        <p:txBody>
          <a:bodyPr/>
          <a:lstStyle>
            <a:lvl1pPr>
              <a:defRPr>
                <a:solidFill>
                  <a:srgbClr val="008C78"/>
                </a:solidFill>
              </a:defRPr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310501" y="4671000"/>
            <a:ext cx="189000" cy="189000"/>
          </a:xfrm>
        </p:spPr>
        <p:txBody>
          <a:bodyPr/>
          <a:lstStyle>
            <a:lvl1pPr>
              <a:defRPr>
                <a:solidFill>
                  <a:srgbClr val="008C78"/>
                </a:solidFill>
              </a:defRPr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24" y="1514475"/>
            <a:ext cx="4086960" cy="211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32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nímek MUN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1">
            <a:extLst>
              <a:ext uri="{FF2B5EF4-FFF2-40B4-BE49-F238E27FC236}">
                <a16:creationId xmlns:a16="http://schemas.microsoft.com/office/drawing/2014/main" id="{5C883626-9060-48F4-BF5F-CD36D4ED64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0001" y="4671000"/>
            <a:ext cx="5940001" cy="189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11B3959D-B756-4003-A92F-1B4723A419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10501" y="4671000"/>
            <a:ext cx="189000" cy="189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5" y="1825717"/>
            <a:ext cx="7186746" cy="139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36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0001" y="4671000"/>
            <a:ext cx="5940001" cy="1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9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PSYb2540, PS2023</a:t>
            </a:r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0501" y="4671000"/>
            <a:ext cx="189000" cy="1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900" b="0">
                <a:solidFill>
                  <a:schemeClr val="tx2"/>
                </a:solidFill>
                <a:latin typeface="+mj-lt"/>
              </a:defRPr>
            </a:lvl1pPr>
          </a:lstStyle>
          <a:p>
            <a:fld id="{EE18EE92-877D-471B-AE4F-668D837656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2" y="540000"/>
            <a:ext cx="8064901" cy="3386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101" y="1404000"/>
            <a:ext cx="8064901" cy="297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</a:t>
            </a:r>
          </a:p>
        </p:txBody>
      </p:sp>
    </p:spTree>
    <p:extLst>
      <p:ext uri="{BB962C8B-B14F-4D97-AF65-F5344CB8AC3E}">
        <p14:creationId xmlns:p14="http://schemas.microsoft.com/office/powerpoint/2010/main" val="393443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sldNum="0" hdr="0" ft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1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125" b="0">
          <a:solidFill>
            <a:schemeClr val="tx1"/>
          </a:solidFill>
          <a:latin typeface="+mn-lt"/>
        </a:defRPr>
      </a:lvl2pPr>
      <a:lvl3pPr marL="6858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125" b="0">
          <a:solidFill>
            <a:schemeClr val="tx1"/>
          </a:solidFill>
          <a:latin typeface="+mn-lt"/>
        </a:defRPr>
      </a:lvl3pPr>
      <a:lvl4pPr marL="10287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125" b="0">
          <a:solidFill>
            <a:schemeClr val="tx1"/>
          </a:solidFill>
          <a:latin typeface="+mn-lt"/>
        </a:defRPr>
      </a:lvl4pPr>
      <a:lvl5pPr marL="13716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125" b="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16"/>
        </a:buBlip>
        <a:defRPr>
          <a:solidFill>
            <a:schemeClr val="tx1"/>
          </a:solidFill>
          <a:latin typeface="+mn-lt"/>
        </a:defRPr>
      </a:lvl6pPr>
      <a:lvl7pPr marL="20574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24003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2743200" indent="0" algn="l" rtl="0" eaLnBrk="1" fontAlgn="base" hangingPunct="1">
        <a:lnSpc>
          <a:spcPts val="135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>
          <p15:clr>
            <a:srgbClr val="F26B43"/>
          </p15:clr>
        </p15:guide>
        <p15:guide id="2" pos="3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1481328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noProof="0" dirty="0">
                <a:solidFill>
                  <a:srgbClr val="0000DC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Beyond Objective Integration</a:t>
            </a:r>
            <a:endParaRPr lang="en-US" sz="3100" noProof="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02920" y="202996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noProof="0" dirty="0">
                <a:solidFill>
                  <a:srgbClr val="0000DC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How belonging shapes norm perception in peer networks</a:t>
            </a:r>
            <a:endParaRPr lang="en-US" sz="1900" noProof="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02920" y="28803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Radek Rychlík</a:t>
            </a:r>
            <a:r>
              <a:rPr lang="en-US" sz="1600" baseline="300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</a:t>
            </a:r>
            <a:r>
              <a:rPr lang="en-US" sz="16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Adam Klocek</a:t>
            </a:r>
            <a:r>
              <a:rPr lang="en-US" sz="1600" baseline="300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</a:t>
            </a:r>
            <a:r>
              <a:rPr lang="en-US" sz="16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Lenka Kollerová</a:t>
            </a:r>
            <a:r>
              <a:rPr lang="en-US" sz="1600" baseline="30000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,Tomáš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Lintner</a:t>
            </a:r>
            <a:r>
              <a:rPr lang="en-US" sz="1600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1,4</a:t>
            </a:r>
            <a:endParaRPr lang="en-US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02920" y="3364992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i="1" baseline="3000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150" i="1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Institute of Psychology, Czech Academy of Sciences</a:t>
            </a:r>
            <a:endParaRPr lang="en-US" sz="1150" noProof="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i="1" baseline="3000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150" i="1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Department of Psychology, Faculty of Social Studies, Masaryk University</a:t>
            </a:r>
            <a:endParaRPr lang="en-US" sz="1150" noProof="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i="1" baseline="3000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150" i="1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Psychology Research Institute, Faculty of Social Studies, Masaryk University</a:t>
            </a:r>
            <a:endParaRPr lang="en-US" sz="1150" noProof="0" dirty="0"/>
          </a:p>
        </p:txBody>
      </p:sp>
      <p:sp>
        <p:nvSpPr>
          <p:cNvPr id="7" name="Text 4"/>
          <p:cNvSpPr/>
          <p:nvPr/>
        </p:nvSpPr>
        <p:spPr>
          <a:xfrm>
            <a:off x="502920" y="439941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noProof="0" dirty="0">
                <a:latin typeface="Arial" pitchFamily="34" charset="0"/>
                <a:ea typeface="Arial" pitchFamily="34" charset="-122"/>
                <a:cs typeface="Arial" pitchFamily="34" charset="-120"/>
              </a:rPr>
              <a:t>EARA 2026, Utrecht</a:t>
            </a:r>
            <a:endParaRPr lang="en-US" sz="1200" noProof="0" dirty="0"/>
          </a:p>
        </p:txBody>
      </p:sp>
      <p:pic>
        <p:nvPicPr>
          <p:cNvPr id="9" name="Obrázek 8" descr="Obsah obrázku Písmo, logo, Grafika, symbol&#10;&#10;Obsah generovaný pomocí AI může být nesprávný.">
            <a:extLst>
              <a:ext uri="{FF2B5EF4-FFF2-40B4-BE49-F238E27FC236}">
                <a16:creationId xmlns:a16="http://schemas.microsoft.com/office/drawing/2014/main" id="{A82914E5-4A18-756A-B842-50B766081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2" b="38571"/>
          <a:stretch>
            <a:fillRect/>
          </a:stretch>
        </p:blipFill>
        <p:spPr>
          <a:xfrm>
            <a:off x="168864" y="178541"/>
            <a:ext cx="2398124" cy="635693"/>
          </a:xfrm>
          <a:prstGeom prst="rect">
            <a:avLst/>
          </a:prstGeom>
        </p:spPr>
      </p:pic>
      <p:pic>
        <p:nvPicPr>
          <p:cNvPr id="11" name="Obrázek 10" descr="Obsah obrázku text, Písmo, snímek obrazovky, bílé&#10;&#10;Obsah generovaný pomocí AI může být nesprávný.">
            <a:extLst>
              <a:ext uri="{FF2B5EF4-FFF2-40B4-BE49-F238E27FC236}">
                <a16:creationId xmlns:a16="http://schemas.microsoft.com/office/drawing/2014/main" id="{EEFD263F-A3E5-595E-D6BD-BBB629A63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5" t="34365" r="3877" b="38333"/>
          <a:stretch>
            <a:fillRect/>
          </a:stretch>
        </p:blipFill>
        <p:spPr>
          <a:xfrm>
            <a:off x="2658835" y="163546"/>
            <a:ext cx="2241259" cy="66555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CF588C7-2E7E-C8D2-2A02-14494F712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5999" y="42203"/>
            <a:ext cx="2086907" cy="1046207"/>
          </a:xfrm>
          <a:prstGeom prst="rect">
            <a:avLst/>
          </a:prstGeom>
          <a:solidFill>
            <a:srgbClr val="0000DC"/>
          </a:solidFill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9714AEEB-FF9A-5B59-0611-B403620E117B}"/>
              </a:ext>
            </a:extLst>
          </p:cNvPr>
          <p:cNvSpPr txBox="1"/>
          <p:nvPr/>
        </p:nvSpPr>
        <p:spPr>
          <a:xfrm>
            <a:off x="406988" y="4025471"/>
            <a:ext cx="6181725" cy="324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50" i="1" baseline="30000" noProof="0" dirty="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150" i="1" noProof="0" dirty="0">
                <a:solidFill>
                  <a:srgbClr val="3D3D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Department of Educational Sciences, Faculty of Arts, Masaryk University</a:t>
            </a:r>
          </a:p>
        </p:txBody>
      </p:sp>
      <p:pic>
        <p:nvPicPr>
          <p:cNvPr id="15" name="Obrázek 14" descr="Obsah obrázku text, Písmo, snímek obrazovky, bílé&#10;&#10;Obsah generovaný pomocí AI může být nesprávný.">
            <a:extLst>
              <a:ext uri="{FF2B5EF4-FFF2-40B4-BE49-F238E27FC236}">
                <a16:creationId xmlns:a16="http://schemas.microsoft.com/office/drawing/2014/main" id="{F3BEB153-EF42-1D7C-D2BF-3E6D48C6E1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2" b="38084"/>
          <a:stretch>
            <a:fillRect/>
          </a:stretch>
        </p:blipFill>
        <p:spPr>
          <a:xfrm>
            <a:off x="4909092" y="190379"/>
            <a:ext cx="2086907" cy="614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 judgement, not a description</a:t>
            </a:r>
            <a:endParaRPr lang="en-US" sz="2700" noProof="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/tmp/figs/s02_nets_only.png"/>
          <p:cNvPicPr>
            <a:picLocks noChangeAspect="1"/>
          </p:cNvPicPr>
          <p:nvPr/>
        </p:nvPicPr>
        <p:blipFill>
          <a:blip r:embed="rId3"/>
          <a:srcRect r="58072"/>
          <a:stretch>
            <a:fillRect/>
          </a:stretch>
        </p:blipFill>
        <p:spPr>
          <a:xfrm>
            <a:off x="1308735" y="1208967"/>
            <a:ext cx="2798717" cy="22485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7894" y="934647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“I don't really belong here”</a:t>
            </a:r>
            <a:endParaRPr lang="en-US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835706" y="918938"/>
            <a:ext cx="3200400" cy="3057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noProof="0" dirty="0">
                <a:solidFill>
                  <a:srgbClr val="4BC8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“This is my class”</a:t>
            </a:r>
            <a:endParaRPr lang="en-US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07894" y="34015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many ties, low belonging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35706" y="3379035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few ties, high belonging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822142" y="4139292"/>
            <a:ext cx="3771901" cy="8490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noProof="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Portillo &amp; Fernández-Baena (2019)</a:t>
            </a:r>
          </a:p>
          <a:p>
            <a:pPr marL="171450" indent="-171450">
              <a:lnSpc>
                <a:spcPct val="12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15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87 % of popular adolescents underestimate how accepted they are.</a:t>
            </a:r>
          </a:p>
          <a:p>
            <a:pPr marL="171450" indent="-171450">
              <a:lnSpc>
                <a:spcPct val="12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15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67 % of neglected adolescents overestimate their nominations.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50" noProof="0" dirty="0">
              <a:solidFill>
                <a:srgbClr val="8C8C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1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18538" y="3675888"/>
            <a:ext cx="3771901" cy="105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b="1" noProof="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García-Bacete et al. (2005)</a:t>
            </a:r>
            <a:endParaRPr lang="en-US" sz="11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„…only 5% of children did not display any dyadic error“</a:t>
            </a:r>
            <a:endParaRPr lang="en-US" sz="11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0" descr="/tmp/figs/s02_nets_only.png">
            <a:extLst>
              <a:ext uri="{FF2B5EF4-FFF2-40B4-BE49-F238E27FC236}">
                <a16:creationId xmlns:a16="http://schemas.microsoft.com/office/drawing/2014/main" id="{A247703B-E0E3-799B-ABD6-C46E13F104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755" t="7454"/>
          <a:stretch>
            <a:fillRect/>
          </a:stretch>
        </p:blipFill>
        <p:spPr>
          <a:xfrm>
            <a:off x="5036550" y="1320652"/>
            <a:ext cx="3353889" cy="20809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Belonging as an interpretive lens</a:t>
            </a:r>
            <a:endParaRPr lang="en-US" sz="2700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89611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noProof="0" dirty="0">
                <a:solidFill>
                  <a:srgbClr val="0000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“…this hypothesis guides perception and interpretation. Evidence consistent with the hypothesis </a:t>
            </a:r>
            <a:r>
              <a:rPr lang="en-US" sz="1500" i="1" noProof="0" dirty="0">
                <a:solidFill>
                  <a:srgbClr val="0000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‘I do not belong’</a:t>
            </a:r>
            <a:r>
              <a:rPr lang="en-US" sz="1500" noProof="0" dirty="0">
                <a:solidFill>
                  <a:srgbClr val="0000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stands out in perception.”</a:t>
            </a:r>
            <a:endParaRPr lang="en-US" sz="1500" noProof="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noProof="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Walton &amp; Cohen (2007)</a:t>
            </a:r>
            <a:endParaRPr lang="en-US" sz="11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200400" cy="960120"/>
          </a:xfrm>
          <a:prstGeom prst="rect">
            <a:avLst/>
          </a:prstGeom>
          <a:solidFill>
            <a:srgbClr val="FFFFFF"/>
          </a:solidFill>
          <a:ln w="22225">
            <a:solidFill>
              <a:srgbClr val="4BC8F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4BC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 position</a:t>
            </a:r>
            <a:endParaRPr lang="en-US" sz="1500" noProof="0" dirty="0"/>
          </a:p>
        </p:txBody>
      </p:sp>
      <p:sp>
        <p:nvSpPr>
          <p:cNvPr id="7" name="Text 5"/>
          <p:cNvSpPr/>
          <p:nvPr/>
        </p:nvSpPr>
        <p:spPr>
          <a:xfrm>
            <a:off x="548640" y="23865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 and rejection nominations</a:t>
            </a:r>
            <a:endParaRPr lang="en-US" sz="1150" noProof="0" dirty="0"/>
          </a:p>
        </p:txBody>
      </p:sp>
      <p:sp>
        <p:nvSpPr>
          <p:cNvPr id="9" name="Shape 7"/>
          <p:cNvSpPr/>
          <p:nvPr/>
        </p:nvSpPr>
        <p:spPr>
          <a:xfrm>
            <a:off x="548640" y="3401568"/>
            <a:ext cx="3200400" cy="960120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DC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Text 8"/>
          <p:cNvSpPr/>
          <p:nvPr/>
        </p:nvSpPr>
        <p:spPr>
          <a:xfrm>
            <a:off x="548640" y="3584448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0000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Subjective belonging</a:t>
            </a:r>
            <a:endParaRPr lang="en-US" sz="1500" noProof="0" dirty="0"/>
          </a:p>
        </p:txBody>
      </p:sp>
      <p:sp>
        <p:nvSpPr>
          <p:cNvPr id="11" name="Text 9"/>
          <p:cNvSpPr/>
          <p:nvPr/>
        </p:nvSpPr>
        <p:spPr>
          <a:xfrm>
            <a:off x="548640" y="39136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self-report</a:t>
            </a:r>
            <a:endParaRPr lang="en-US" sz="1150" noProof="0" dirty="0"/>
          </a:p>
        </p:txBody>
      </p:sp>
      <p:sp>
        <p:nvSpPr>
          <p:cNvPr id="13" name="Shape 11"/>
          <p:cNvSpPr/>
          <p:nvPr/>
        </p:nvSpPr>
        <p:spPr>
          <a:xfrm>
            <a:off x="5349240" y="2651760"/>
            <a:ext cx="3246120" cy="960120"/>
          </a:xfrm>
          <a:prstGeom prst="rect">
            <a:avLst/>
          </a:prstGeom>
          <a:solidFill>
            <a:srgbClr val="FFFFFF"/>
          </a:solidFill>
          <a:ln w="22225">
            <a:solidFill>
              <a:srgbClr val="4D4D4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" name="Text 12"/>
          <p:cNvSpPr/>
          <p:nvPr/>
        </p:nvSpPr>
        <p:spPr>
          <a:xfrm>
            <a:off x="5349240" y="2834640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Perceived classroom norms</a:t>
            </a:r>
            <a:endParaRPr lang="en-US" sz="1500" noProof="0" dirty="0"/>
          </a:p>
        </p:txBody>
      </p:sp>
      <p:sp>
        <p:nvSpPr>
          <p:cNvPr id="15" name="Text 13"/>
          <p:cNvSpPr/>
          <p:nvPr/>
        </p:nvSpPr>
        <p:spPr>
          <a:xfrm>
            <a:off x="5349240" y="316382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noProof="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self-report</a:t>
            </a:r>
            <a:endParaRPr lang="en-US" sz="1150" noProof="0" dirty="0"/>
          </a:p>
        </p:txBody>
      </p:sp>
      <p:sp>
        <p:nvSpPr>
          <p:cNvPr id="16" name="Shape 14"/>
          <p:cNvSpPr/>
          <p:nvPr/>
        </p:nvSpPr>
        <p:spPr>
          <a:xfrm>
            <a:off x="3749040" y="2359152"/>
            <a:ext cx="1600200" cy="777240"/>
          </a:xfrm>
          <a:prstGeom prst="line">
            <a:avLst/>
          </a:prstGeom>
          <a:noFill/>
          <a:ln w="25400">
            <a:solidFill>
              <a:srgbClr val="4BC8F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" name="Shape 15"/>
          <p:cNvSpPr/>
          <p:nvPr/>
        </p:nvSpPr>
        <p:spPr>
          <a:xfrm flipV="1">
            <a:off x="3749040" y="3136392"/>
            <a:ext cx="1600200" cy="749808"/>
          </a:xfrm>
          <a:prstGeom prst="line">
            <a:avLst/>
          </a:prstGeom>
          <a:noFill/>
          <a:ln w="25400">
            <a:solidFill>
              <a:srgbClr val="0000DC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" name="Shape 16"/>
          <p:cNvSpPr/>
          <p:nvPr/>
        </p:nvSpPr>
        <p:spPr>
          <a:xfrm>
            <a:off x="1051560" y="2852928"/>
            <a:ext cx="0" cy="521208"/>
          </a:xfrm>
          <a:prstGeom prst="line">
            <a:avLst/>
          </a:prstGeom>
          <a:noFill/>
          <a:ln w="15875">
            <a:solidFill>
              <a:srgbClr val="8C8C8C"/>
            </a:solidFill>
            <a:prstDash val="dash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0" name="Text 18"/>
          <p:cNvSpPr/>
          <p:nvPr/>
        </p:nvSpPr>
        <p:spPr>
          <a:xfrm>
            <a:off x="548640" y="4356953"/>
            <a:ext cx="8092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i="1" noProof="0" dirty="0">
                <a:latin typeface="Arial" pitchFamily="34" charset="0"/>
                <a:ea typeface="Arial" pitchFamily="34" charset="-122"/>
                <a:cs typeface="Arial" pitchFamily="34" charset="-120"/>
              </a:rPr>
              <a:t>Allen et al. (2021)</a:t>
            </a:r>
            <a:br>
              <a:rPr lang="en-US" sz="1100" i="1" noProof="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100" i="1" noProof="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Belonging has no agreed measure, so both self-report and network position are used to stand for it.</a:t>
            </a:r>
            <a:endParaRPr lang="en-US" sz="11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Questions and hypotheses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24053" y="1243584"/>
            <a:ext cx="384048" cy="384048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/>
          </a:p>
        </p:txBody>
      </p:sp>
      <p:sp>
        <p:nvSpPr>
          <p:cNvPr id="4" name="Text 2"/>
          <p:cNvSpPr/>
          <p:nvPr/>
        </p:nvSpPr>
        <p:spPr>
          <a:xfrm>
            <a:off x="424053" y="1243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noProof="0" dirty="0"/>
          </a:p>
        </p:txBody>
      </p:sp>
      <p:sp>
        <p:nvSpPr>
          <p:cNvPr id="5" name="Text 3"/>
          <p:cNvSpPr/>
          <p:nvPr/>
        </p:nvSpPr>
        <p:spPr>
          <a:xfrm>
            <a:off x="1000125" y="1188720"/>
            <a:ext cx="7406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How far do subjective belonging and objective network position diverge?</a:t>
            </a:r>
            <a:endParaRPr lang="en-US" sz="15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00125" y="1499616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H1: Only moderately associated</a:t>
            </a:r>
            <a:r>
              <a:rPr lang="cs-CZ" sz="1300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sz="1300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related but distinct constructs.</a:t>
            </a:r>
            <a:endParaRPr lang="en-US" sz="1300" noProof="0" dirty="0">
              <a:solidFill>
                <a:srgbClr val="0000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24053" y="2112264"/>
            <a:ext cx="384048" cy="384048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/>
          </a:p>
        </p:txBody>
      </p:sp>
      <p:sp>
        <p:nvSpPr>
          <p:cNvPr id="8" name="Text 6"/>
          <p:cNvSpPr/>
          <p:nvPr/>
        </p:nvSpPr>
        <p:spPr>
          <a:xfrm>
            <a:off x="424053" y="21122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noProof="0" dirty="0"/>
          </a:p>
        </p:txBody>
      </p:sp>
      <p:sp>
        <p:nvSpPr>
          <p:cNvPr id="9" name="Text 7"/>
          <p:cNvSpPr/>
          <p:nvPr/>
        </p:nvSpPr>
        <p:spPr>
          <a:xfrm>
            <a:off x="1000125" y="2057400"/>
            <a:ext cx="7406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Does subjective belonging predict later perceptions of classroom norms?</a:t>
            </a:r>
            <a:endParaRPr lang="en-US" sz="15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00124" y="2368296"/>
            <a:ext cx="778872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H2: Higher belonging predicts more prosocial perceived norms, controlling for network position.</a:t>
            </a:r>
            <a:endParaRPr lang="en-US" sz="1300" noProof="0" dirty="0">
              <a:solidFill>
                <a:srgbClr val="0000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4053" y="2980944"/>
            <a:ext cx="384048" cy="384048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/>
          </a:p>
        </p:txBody>
      </p:sp>
      <p:sp>
        <p:nvSpPr>
          <p:cNvPr id="12" name="Text 10"/>
          <p:cNvSpPr/>
          <p:nvPr/>
        </p:nvSpPr>
        <p:spPr>
          <a:xfrm>
            <a:off x="424053" y="2980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noProof="0" dirty="0"/>
          </a:p>
        </p:txBody>
      </p:sp>
      <p:sp>
        <p:nvSpPr>
          <p:cNvPr id="13" name="Text 11"/>
          <p:cNvSpPr/>
          <p:nvPr/>
        </p:nvSpPr>
        <p:spPr>
          <a:xfrm>
            <a:off x="1000125" y="2926080"/>
            <a:ext cx="7406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Does the same hold from one week to the next?</a:t>
            </a:r>
            <a:endParaRPr lang="en-US" sz="15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00125" y="3236976"/>
            <a:ext cx="8001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H3: Weeks below a student's own average in belonging are followed by declines in perceived norms.</a:t>
            </a:r>
            <a:endParaRPr lang="en-US" sz="1300" noProof="0" dirty="0">
              <a:solidFill>
                <a:srgbClr val="0000D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24053" y="3849624"/>
            <a:ext cx="384048" cy="384048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/>
          </a:p>
        </p:txBody>
      </p:sp>
      <p:sp>
        <p:nvSpPr>
          <p:cNvPr id="16" name="Text 14"/>
          <p:cNvSpPr/>
          <p:nvPr/>
        </p:nvSpPr>
        <p:spPr>
          <a:xfrm>
            <a:off x="424053" y="38496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noProof="0" dirty="0"/>
          </a:p>
        </p:txBody>
      </p:sp>
      <p:sp>
        <p:nvSpPr>
          <p:cNvPr id="17" name="Text 15"/>
          <p:cNvSpPr/>
          <p:nvPr/>
        </p:nvSpPr>
        <p:spPr>
          <a:xfrm>
            <a:off x="1000123" y="3893711"/>
            <a:ext cx="771982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How do the subjective and objective sides jointly predict how students read the class?</a:t>
            </a:r>
            <a:endParaRPr lang="en-US" sz="15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Sample and design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1589897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202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1955657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first-year students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2376281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11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2742041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newly formed classrooms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3162665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~18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" y="352842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students per class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291840" y="1589897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8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91840" y="1955657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weekly waves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91840" y="2376281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1,336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291840" y="2742041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student × week observations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291840" y="3162665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291840" y="352842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cohorts, 121 and 81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80760" y="1589897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.91–.94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80760" y="1955657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belonging, α across waves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80760" y="2376281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.81–.90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80760" y="2742041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perceived norms, α across waves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80760" y="3162665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15.9</a:t>
            </a:r>
            <a:endParaRPr lang="en-US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80760" y="352842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</a:t>
            </a:r>
            <a:r>
              <a:rPr lang="en-US" sz="1200" noProof="0" dirty="0" err="1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verage</a:t>
            </a:r>
            <a:r>
              <a:rPr lang="en-US" sz="12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age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85800" y="4224528"/>
            <a:ext cx="7772400" cy="0"/>
          </a:xfrm>
          <a:prstGeom prst="line">
            <a:avLst/>
          </a:prstGeom>
          <a:noFill/>
          <a:ln w="19050">
            <a:solidFill>
              <a:srgbClr val="DEDEDE"/>
            </a:solidFill>
            <a:prstDash val="solid"/>
          </a:ln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17220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w1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727563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567543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w2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837906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677886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w3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948249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788229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w4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058591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898571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w5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168934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08914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w6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279277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119257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w7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389620" y="4155948"/>
            <a:ext cx="137160" cy="137160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endParaRPr lang="en-US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229600" y="434340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w8</a:t>
            </a:r>
            <a:endParaRPr lang="en-US" sz="1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51063CB-5C94-96F6-1CEE-70AC8F74F3EC}"/>
              </a:ext>
            </a:extLst>
          </p:cNvPr>
          <p:cNvSpPr txBox="1"/>
          <p:nvPr/>
        </p:nvSpPr>
        <p:spPr>
          <a:xfrm>
            <a:off x="452628" y="1028275"/>
            <a:ext cx="83566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from The Moment of Change (GA ČR 25-15697S, PI Adam Klocek), Institute of Psychology, Czech Academy of Sciences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432" y="274320"/>
            <a:ext cx="8122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Measures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515291"/>
            <a:ext cx="3576447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Subjective belonging</a:t>
            </a:r>
            <a:endParaRPr lang="en-US" sz="15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I belong to my classroom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cs-CZ" sz="1200" dirty="0">
              <a:solidFill>
                <a:srgbClr val="8C8C8C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I can trust my classmates </a:t>
            </a:r>
            <a:endParaRPr lang="cs-CZ" sz="1200" dirty="0">
              <a:solidFill>
                <a:srgbClr val="8C8C8C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My classmates treated me with respect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cs-CZ" sz="1200" dirty="0">
              <a:solidFill>
                <a:srgbClr val="8C8C8C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comfortable in the company of my classmates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valued by my classmates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90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en-US" sz="15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5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Perceived prosocial norms</a:t>
            </a:r>
            <a:endParaRPr lang="en-US" sz="15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that the classmates behaved well to each other at the school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cs-CZ" sz="1200" dirty="0">
              <a:solidFill>
                <a:srgbClr val="8C8C8C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that helping each other was normal in the classroom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cs-CZ" sz="1200" dirty="0">
              <a:solidFill>
                <a:srgbClr val="8C8C8C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 felt that differences among classmates were respected in the classroom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  <a:endParaRPr lang="en-US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en-US" sz="15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500" b="1" noProof="0" dirty="0">
                <a:solidFill>
                  <a:srgbClr val="4BC8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Objective position</a:t>
            </a:r>
            <a:endParaRPr lang="en-US" sz="15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 did you spend most time with in the past week?</a:t>
            </a: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300"/>
              </a:spcBef>
            </a:pPr>
            <a:r>
              <a:rPr lang="cs-CZ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</a:t>
            </a:r>
            <a:r>
              <a:rPr lang="en-US" sz="120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ho did you avoid spending time with in the past week the most? </a:t>
            </a:r>
            <a:endParaRPr lang="en-US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/tmp/figs/s07_split.png"/>
          <p:cNvPicPr>
            <a:picLocks noChangeAspect="1"/>
          </p:cNvPicPr>
          <p:nvPr/>
        </p:nvPicPr>
        <p:blipFill>
          <a:blip r:embed="rId3"/>
          <a:srcRect l="7067" b="53880"/>
          <a:stretch>
            <a:fillRect/>
          </a:stretch>
        </p:blipFill>
        <p:spPr>
          <a:xfrm>
            <a:off x="4367893" y="1147844"/>
            <a:ext cx="4605800" cy="1513713"/>
          </a:xfrm>
          <a:prstGeom prst="rect">
            <a:avLst/>
          </a:prstGeom>
        </p:spPr>
      </p:pic>
      <p:pic>
        <p:nvPicPr>
          <p:cNvPr id="6" name="Image 0" descr="/tmp/figs/s07_split.png">
            <a:extLst>
              <a:ext uri="{FF2B5EF4-FFF2-40B4-BE49-F238E27FC236}">
                <a16:creationId xmlns:a16="http://schemas.microsoft.com/office/drawing/2014/main" id="{81B0C235-8A6F-70F6-D536-2EF639DD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49" t="46120"/>
          <a:stretch>
            <a:fillRect/>
          </a:stretch>
        </p:blipFill>
        <p:spPr>
          <a:xfrm>
            <a:off x="4302579" y="2788920"/>
            <a:ext cx="4671114" cy="17684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Subjective belonging and network position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/tmp/figs/s08_diverg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896112"/>
            <a:ext cx="3840480" cy="35625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6928" y="123444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700" b="1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 = .08</a:t>
            </a:r>
            <a:r>
              <a:rPr lang="en-US" sz="17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within a student
</a:t>
            </a:r>
            <a:r>
              <a:rPr lang="en-US" sz="1700" b="1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 = .11</a:t>
            </a:r>
            <a:r>
              <a:rPr lang="en-US" sz="17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between students
essentially zero for rejection</a:t>
            </a:r>
            <a:endParaRPr lang="en-US" sz="1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66928" y="278892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 noProof="0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30</a:t>
            </a:r>
            <a:r>
              <a:rPr lang="en-US" sz="14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students consistently feel worse than
      their position implies</a:t>
            </a:r>
            <a:endParaRPr lang="en-US" sz="3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66928" y="367588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 noProof="0" dirty="0">
                <a:solidFill>
                  <a:srgbClr val="4BC8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32</a:t>
            </a:r>
            <a:r>
              <a:rPr lang="en-US" sz="14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students consistently feel better
      than their position implies</a:t>
            </a:r>
            <a:endParaRPr lang="en-US" sz="3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02920" y="449884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of 173 students with at least five valid waves</a:t>
            </a:r>
            <a:endParaRPr lang="en-US" sz="11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Predicting norms one week later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823477"/>
              </p:ext>
            </p:extLst>
          </p:nvPr>
        </p:nvGraphicFramePr>
        <p:xfrm>
          <a:off x="4709160" y="1078992"/>
          <a:ext cx="3977640" cy="2715768"/>
        </p:xfrm>
        <a:graphic>
          <a:graphicData uri="http://schemas.openxmlformats.org/drawingml/2006/table">
            <a:tbl>
              <a:tblPr/>
              <a:tblGrid>
                <a:gridCol w="150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Predictor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b [95% CI]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Belonging, between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0.42 [0.34, 0.51]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&lt; .001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Belonging, within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-0.07 [-0.19, 0.05]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.241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Acceptance, between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0.60 [-1.01, 2.20]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.461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Acceptance, within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-1.42 [-3.12, 0.28]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.100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Rejection, between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1.51 [-0.29, 3.30]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.098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Rejection, within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2.30 [0.67, 3.92]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.006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Norms at week t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0.35 [0.28, 0.43]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&lt; .001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Gender (female)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2.89 [0.10, 5.69]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.043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Age (centered)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0.45 [-2.02, 2.93]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.714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Cohort 2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0.23 [-2.34, 2.80]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noProof="0" dirty="0">
                          <a:solidFill>
                            <a:srgbClr val="3D3D3D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.857</a:t>
                      </a:r>
                      <a:endParaRPr lang="en-US" sz="950" noProof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7110549" y="3808095"/>
            <a:ext cx="18810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noProof="0" dirty="0">
                <a:solidFill>
                  <a:srgbClr val="8C8C8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663 observations, 156 students</a:t>
            </a:r>
            <a:endParaRPr lang="en-US" sz="11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CCDCF43-F5F8-66F2-F74A-15988B69AF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-1241"/>
          <a:stretch>
            <a:fillRect/>
          </a:stretch>
        </p:blipFill>
        <p:spPr>
          <a:xfrm>
            <a:off x="40822" y="1078993"/>
            <a:ext cx="4500289" cy="35396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three norm items separately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3C03AB1-F6C0-DD73-843D-07171DF2C0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55"/>
          <a:stretch>
            <a:fillRect/>
          </a:stretch>
        </p:blipFill>
        <p:spPr>
          <a:xfrm>
            <a:off x="73818" y="1345012"/>
            <a:ext cx="8996363" cy="29269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023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noProof="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Same week and one week later</a:t>
            </a:r>
            <a:endParaRPr lang="en-US" sz="27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7A8EEC1-DA28-355C-8860-051FE08D047C}"/>
              </a:ext>
            </a:extLst>
          </p:cNvPr>
          <p:cNvSpPr txBox="1"/>
          <p:nvPr/>
        </p:nvSpPr>
        <p:spPr>
          <a:xfrm>
            <a:off x="248195" y="4275259"/>
            <a:ext cx="6703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Characterological</a:t>
            </a:r>
            <a:r>
              <a:rPr lang="cs-CZ" sz="1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elf-blame</a:t>
            </a:r>
            <a:br>
              <a:rPr lang="en-US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rejected student attributes what happened to something about themselves, rather than to the class</a:t>
            </a:r>
            <a:r>
              <a:rPr lang="cs-CZ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„it's something about the way I am</a:t>
            </a:r>
            <a:r>
              <a:rPr lang="cs-CZ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en-US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noProof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Graham &amp; Juvonen (1998, p. 588)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694675C-6E84-C379-AEED-6C7C3D78B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882"/>
          <a:stretch>
            <a:fillRect/>
          </a:stretch>
        </p:blipFill>
        <p:spPr>
          <a:xfrm>
            <a:off x="286022" y="784058"/>
            <a:ext cx="8571955" cy="35753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Limitations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28016" cy="128016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05840" y="109728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design is observational.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05840" y="1408176"/>
            <a:ext cx="7848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We cannot rule out third variables. </a:t>
            </a:r>
            <a:r>
              <a:rPr lang="en-US" sz="13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few close friendships could explain why the sheer number of ties says so little.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66928" y="1956816"/>
            <a:ext cx="128016" cy="128016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05840" y="1837944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Belonging and norms are both self-report.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2148840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noProof="0" dirty="0">
                <a:solidFill>
                  <a:srgbClr val="3D3D3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esponse style may account for part of the association.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66928" y="2690622"/>
            <a:ext cx="128016" cy="128016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05840" y="257175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within-person test is the least powered.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66928" y="3131821"/>
            <a:ext cx="128016" cy="128016"/>
          </a:xfrm>
          <a:prstGeom prst="ellipse">
            <a:avLst/>
          </a:prstGeom>
          <a:solidFill>
            <a:srgbClr val="0000D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05840" y="3012949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Missingness was not random.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05840" y="3323845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Lower belonging predicted missing a week, so these estimates are likely conservative.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Conclusions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29844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1.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15568" y="1298448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Subjective belonging and network position barely overlap, r ≈ .10.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66928" y="195681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15568" y="1956816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More than a third of students diverge systematically, in both directions.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261518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3.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15568" y="2615184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Between students, belonging predicts how they read the class a week later.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66928" y="3273552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4.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15568" y="3273552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Within a student, that happens in the same week only, and nothing carries over.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66928" y="393192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D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5.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15568" y="3931920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0000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Rejection predicts more prosocial norms a week later; acceptance runs negative.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21C0E-43DA-43B6-99E4-110281F7C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BC71CFC-57F8-CAA2-80EB-70DB4787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339" y="2175274"/>
            <a:ext cx="6349718" cy="878685"/>
          </a:xfrm>
        </p:spPr>
        <p:txBody>
          <a:bodyPr anchor="t">
            <a:normAutofit/>
          </a:bodyPr>
          <a:lstStyle/>
          <a:p>
            <a:r>
              <a:rPr lang="en-US" noProof="0" dirty="0"/>
              <a:t>Thank you for your attention</a:t>
            </a:r>
            <a:r>
              <a:rPr lang="cs-CZ" noProof="0" dirty="0"/>
              <a:t>.</a:t>
            </a:r>
            <a:endParaRPr lang="en-US" noProof="0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6CC174C-590D-94FA-245B-E746B07EA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339" y="3053959"/>
            <a:ext cx="6390900" cy="523873"/>
          </a:xfrm>
        </p:spPr>
        <p:txBody>
          <a:bodyPr anchor="t">
            <a:normAutofit/>
          </a:bodyPr>
          <a:lstStyle/>
          <a:p>
            <a:pPr marL="54000">
              <a:spcAft>
                <a:spcPts val="450"/>
              </a:spcAft>
            </a:pPr>
            <a:r>
              <a:rPr lang="en-US" noProof="0" dirty="0"/>
              <a:t>radek.rychlik@mail.muni.cz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F1909C0-5C43-556F-2A86-1D025BF49766}"/>
              </a:ext>
            </a:extLst>
          </p:cNvPr>
          <p:cNvSpPr txBox="1"/>
          <p:nvPr/>
        </p:nvSpPr>
        <p:spPr>
          <a:xfrm>
            <a:off x="418420" y="4750938"/>
            <a:ext cx="8307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1200" noProof="0" dirty="0"/>
              <a:t>This work was supported by the Czech Science Foundation, grant no. 25-15697S.</a:t>
            </a:r>
          </a:p>
        </p:txBody>
      </p:sp>
    </p:spTree>
    <p:extLst>
      <p:ext uri="{BB962C8B-B14F-4D97-AF65-F5344CB8AC3E}">
        <p14:creationId xmlns:p14="http://schemas.microsoft.com/office/powerpoint/2010/main" val="2552331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References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968684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Allen, K. A., Kern, M. L., Rozek, C. S., McInerney, D. M., &amp; Slavich, G. M. (2021).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Belonging: A review of conceptual issues, an integrative framework, and directions for future research.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Australian Journal of Psychology, 73(1), 87–102.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453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Baumeister, R. F., &amp; Leary, M. R. (1995).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need to belong: Desire for interpersonal attachments as a fundamental human motivation.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Psychological Bulletin, 117(3), 497–529.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2370582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Ross, L., Greene, D., &amp; House, P. (1977).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The “false consensus effect”: An egocentric bias in social perception and attribution processes.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Journal of Experimental Social Psychology, 13(3), 279–301.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66928" y="28704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Salmivalli, C., &amp; Voeten, M. (2004).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Connections between attitudes, group norms, and behaviour in bullying situations.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International Journal of Behavioral Development, 28(3), 246–258.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7" y="336417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García-Bacete, F. J., Marande-Perrin, G., Schneider, B. H., &amp; Cillessen, A. H. N. (2019).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Children's awareness of peer rejection and teacher reports of aggressive behavior.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Psychosocial Intervention, 28(1), 37–47.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66928" y="3931104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Portillo, M., &amp; Fernández-Baena, J. (2020). Social self-perception in adolescents: Accuracy and bias in their perceptions of acceptance/rejection.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Psicología Educativa, 26(1), 1–6.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66927" y="4498032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Walton, G. M., &amp; Cohen, G. L. (2007). </a:t>
            </a:r>
            <a:r>
              <a:rPr kumimoji="0" lang="en-US" sz="115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A question of belonging: Race, social fit, and achievement. </a:t>
            </a:r>
            <a:r>
              <a:rPr kumimoji="0" lang="en-US" sz="1150" i="1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Journal of Personality and Social Psychology, 92(1), 82–96.</a:t>
            </a:r>
            <a:endParaRPr kumimoji="0" lang="en-US" sz="11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5DE9F1E-D1F2-2385-4CFD-ED4BF31D200F}"/>
              </a:ext>
            </a:extLst>
          </p:cNvPr>
          <p:cNvSpPr txBox="1"/>
          <p:nvPr/>
        </p:nvSpPr>
        <p:spPr>
          <a:xfrm>
            <a:off x="457525" y="1924306"/>
            <a:ext cx="826552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15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Graham, S., &amp; Juvonen, J. (1998). Self-blame and peer victimization in middle school: An attributional analysis. </a:t>
            </a:r>
            <a:r>
              <a:rPr lang="en-US" sz="115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Psychology, 34(3), 587–599.</a:t>
            </a:r>
            <a:endParaRPr lang="en-US" sz="115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SS_MUNI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SS_MUNI" id="{40EBCF77-D0BA-4DEF-9656-C060A79B6B9D}" vid="{42EE84A1-CE16-4FDA-88F1-29347E82D8F1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12396</TotalTime>
  <Words>1499</Words>
  <Application>Microsoft Office PowerPoint</Application>
  <PresentationFormat>Předvádění na obrazovce (16:9)</PresentationFormat>
  <Paragraphs>178</Paragraphs>
  <Slides>14</Slides>
  <Notes>14</Notes>
  <HiddenSlides>1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1" baseType="lpstr">
      <vt:lpstr>Aptos</vt:lpstr>
      <vt:lpstr>Arial</vt:lpstr>
      <vt:lpstr>Tahoma</vt:lpstr>
      <vt:lpstr>Times New Roman</vt:lpstr>
      <vt:lpstr>Wingdings</vt:lpstr>
      <vt:lpstr>Office Theme</vt:lpstr>
      <vt:lpstr>FSS_MUNI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you for your attention.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Radek Rychlík</cp:lastModifiedBy>
  <cp:revision>1</cp:revision>
  <dcterms:created xsi:type="dcterms:W3CDTF">2026-08-09T08:50:17Z</dcterms:created>
  <dcterms:modified xsi:type="dcterms:W3CDTF">2026-08-20T20:41:09Z</dcterms:modified>
</cp:coreProperties>
</file>